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handoutMasterIdLst>
    <p:handoutMasterId r:id="rId17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3881792" y="0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8686955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3881792" y="8686955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9FA23A-EFF4-4FDE-92B8-3A7FD174CD65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0AA2C6A-7395-4C87-940C-9502E09E8087}" type="slidenum">
              <a:rPr/>
              <a:pPr lvl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pl-PL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 slajdu — symbol zastępczy 3"/>
          <p:cNvSpPr txBox="1"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4E0218-C95D-4B24-87E4-7F65C1ACD621}" type="slidenum">
              <a:rPr/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3B19EC3-ABA9-477C-B75A-9656A3CEC4E3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Obraz slajdu — symbol zastępczy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5" name="Notatki — symbol zastępczy 2"/>
          <p:cNvSpPr txBox="1">
            <a:spLocks noGrp="1"/>
          </p:cNvSpPr>
          <p:nvPr>
            <p:ph type="body" sz="quarter" idx="1"/>
          </p:nvPr>
        </p:nvSpPr>
        <p:spPr>
          <a:xfrm>
            <a:off x="685800" y="4400641"/>
            <a:ext cx="5486043" cy="3600001"/>
          </a:xfrm>
        </p:spPr>
        <p:txBody>
          <a:bodyPr lIns="90004" tIns="44997" rIns="90004" bIns="44997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A3385D0-4537-4ADD-8FD7-290358DCB423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4" y="695328"/>
            <a:ext cx="6092820" cy="342740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849285-8BE5-47FC-A796-9CB64575944B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4" y="695328"/>
            <a:ext cx="6092820" cy="342740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44AB97-3410-4D58-8281-690F2A100470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4" y="695328"/>
            <a:ext cx="6092820" cy="342740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5F3907-6821-48E0-96A5-46F02DCDA670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EF6069-22BC-40D0-B42D-93103F25713A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4" y="695328"/>
            <a:ext cx="6092820" cy="342740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2ABE07-974D-4FC7-A3C8-AE000176E051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4" y="695328"/>
            <a:ext cx="6092820" cy="342740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7ADF13-F347-407B-8B83-53E75CF5A022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4" y="695328"/>
            <a:ext cx="6092820" cy="342740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0130EB-3138-4614-86BD-7F4159E11490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4" y="695328"/>
            <a:ext cx="6092820" cy="342740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BBEDE53-A009-4F47-BFDB-4F0CAE0CC94A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4" y="695328"/>
            <a:ext cx="6092820" cy="342740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4324140-F8F1-47FF-B5AE-A29E3B3D7248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4" y="695328"/>
            <a:ext cx="6092820" cy="342740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C941ED4-CAFE-4660-9066-CBC4A3300519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4" y="695328"/>
            <a:ext cx="6092820" cy="342740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  <p:transition spd="med" advTm="2000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  <p:transition spd="med" advTm="2000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8816973" y="447671"/>
            <a:ext cx="2765429" cy="568325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520695" y="447671"/>
            <a:ext cx="8143875" cy="568325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  <p:transition spd="med" advTm="2000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algn="ctr">
              <a:buNone/>
              <a:defRPr lang="pl-PL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  <p:transition spd="med" advTm="2000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  <p:transition spd="med" advTm="2000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>
              <a:buNone/>
              <a:defRPr lang="pl-PL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  <p:transition spd="med" advTm="2000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539752" y="2560640"/>
            <a:ext cx="4646615" cy="3976689"/>
          </a:xfrm>
        </p:spPr>
        <p:txBody>
          <a:bodyPr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5338760" y="2560640"/>
            <a:ext cx="4646615" cy="3976689"/>
          </a:xfrm>
        </p:spPr>
        <p:txBody>
          <a:bodyPr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  <p:transition spd="med" advTm="2000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buNone/>
              <a:defRPr lang="pl-PL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>
              <a:buNone/>
              <a:defRPr lang="pl-PL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  <p:transition spd="med" advTm="2000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</p:spTree>
  </p:cSld>
  <p:clrMapOvr>
    <a:masterClrMapping/>
  </p:clrMapOvr>
  <p:transition spd="med" advTm="2000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20000">
    <p:push dir="r"/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lang="pl-PL" sz="3200"/>
            </a:lvl1pPr>
            <a:lvl2pPr>
              <a:defRPr lang="pl-PL" sz="2800"/>
            </a:lvl2pPr>
            <a:lvl3pPr>
              <a:defRPr lang="pl-PL"/>
            </a:lvl3pPr>
            <a:lvl4pPr>
              <a:defRPr lang="pl-PL" sz="2000"/>
            </a:lvl4pPr>
            <a:lvl5pPr>
              <a:defRPr lang="pl-PL" sz="20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buNone/>
              <a:defRPr lang="pl-PL"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  <p:transition spd="med" advTm="2000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  <p:transition spd="med" advTm="2000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buNone/>
              <a:defRPr lang="pl-PL"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buNone/>
              <a:defRPr lang="pl-PL"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  <p:transition spd="med" advTm="2000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  <p:transition spd="med" advTm="2000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7619996" y="1536704"/>
            <a:ext cx="2365379" cy="500062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520695" y="1536704"/>
            <a:ext cx="6946897" cy="5000625"/>
          </a:xfrm>
        </p:spPr>
        <p:txBody>
          <a:bodyPr vert="eaVert"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  <p:transition spd="med" advTm="2000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algn="ctr">
              <a:buNone/>
              <a:defRPr lang="pl-PL"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5621CF-D18E-4BC7-A415-444BFD20A108}" type="datetime1">
              <a:rPr lang="pl-PL"/>
              <a:pPr lvl="0"/>
              <a:t>24.06.2020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F8F994-37DE-40AF-857A-F6DDDD1B4EBC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 spd="med" advTm="20000"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3F7837-414C-49D2-83DA-784842AA82B8}" type="datetime1">
              <a:rPr lang="pl-PL"/>
              <a:pPr lvl="0"/>
              <a:t>24.06.2020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2DC553-0CB5-40A7-903F-A89035386A65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 spd="med" advTm="20000"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>
              <a:buNone/>
              <a:defRPr lang="pl-PL"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99F6C8-0AB8-4289-B9D3-11AE4FC4AEA3}" type="datetime1">
              <a:rPr lang="pl-PL"/>
              <a:pPr lvl="0"/>
              <a:t>24.06.2020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FB0C5F-17B6-4387-AA7D-F442109F1781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 spd="med" advTm="20000">
    <p:push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539752" y="1435095"/>
            <a:ext cx="2132015" cy="3978270"/>
          </a:xfrm>
        </p:spPr>
        <p:txBody>
          <a:bodyPr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2824160" y="1435095"/>
            <a:ext cx="2132015" cy="3978270"/>
          </a:xfrm>
        </p:spPr>
        <p:txBody>
          <a:bodyPr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71BAFD-F318-4462-AA07-13E4F3F77A9E}" type="datetime1">
              <a:rPr lang="pl-PL"/>
              <a:pPr lvl="0"/>
              <a:t>24.06.2020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E79668-24E5-45A7-9925-447FF8E51889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 spd="med" advTm="20000">
    <p:push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buNone/>
              <a:defRPr lang="pl-PL"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>
              <a:buNone/>
              <a:defRPr lang="pl-PL"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263152-DA72-4B73-8EA1-124A8DE6EE15}" type="datetime1">
              <a:rPr lang="pl-PL"/>
              <a:pPr lvl="0"/>
              <a:t>24.06.2020</a:t>
            </a:fld>
            <a:endParaRPr lang="pl-PL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69C728-3BEB-46C9-9357-96BF96B0EEEC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 spd="med" advTm="20000">
    <p:push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18CB34-08A2-4B75-8848-BEC64317A72C}" type="datetime1">
              <a:rPr lang="pl-PL"/>
              <a:pPr lvl="0"/>
              <a:t>24.06.2020</a:t>
            </a:fld>
            <a:endParaRPr lang="pl-PL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FDC83C-43A1-4AE2-97A5-CC131E5B9DAF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 spd="med" advTm="20000">
    <p:push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DD0051-FFC0-49FF-A8E4-492BD189DA8C}" type="datetime1">
              <a:rPr lang="pl-PL"/>
              <a:pPr lvl="0"/>
              <a:t>24.06.2020</a:t>
            </a:fld>
            <a:endParaRPr lang="pl-PL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29638F-E0EE-40C1-95A8-467FECD04DB9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 spd="med" advTm="20000">
    <p:push dir="r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  <p:transition spd="med" advTm="2000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lang="pl-PL" sz="3200"/>
            </a:lvl1pPr>
            <a:lvl2pPr>
              <a:defRPr lang="pl-PL" sz="2800"/>
            </a:lvl2pPr>
            <a:lvl3pPr>
              <a:defRPr lang="pl-PL" sz="2400"/>
            </a:lvl3pPr>
            <a:lvl4pPr>
              <a:defRPr lang="pl-PL" sz="2000"/>
            </a:lvl4pPr>
            <a:lvl5pPr>
              <a:defRPr lang="pl-PL" sz="20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buNone/>
              <a:defRPr lang="pl-PL"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6D1D9A-471E-422F-A8CB-D7D6C9BE0A7F}" type="datetime1">
              <a:rPr lang="pl-PL"/>
              <a:pPr lvl="0"/>
              <a:t>24.06.2020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790145-5F4D-45DB-A6DC-C208BE8622F7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 spd="med" advTm="20000">
    <p:push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buNone/>
              <a:defRPr lang="pl-PL"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buNone/>
              <a:defRPr lang="pl-PL"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A1D71C-C0DD-48D1-80AF-14D98E619A4F}" type="datetime1">
              <a:rPr lang="pl-PL"/>
              <a:pPr lvl="0"/>
              <a:t>24.06.2020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721676-F303-4BEB-999F-9F4F92B025B8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 spd="med" advTm="20000">
    <p:push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06F971-5DC7-4709-A6F7-8B25D48C01B3}" type="datetime1">
              <a:rPr lang="pl-PL"/>
              <a:pPr lvl="0"/>
              <a:t>24.06.2020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4A61B0-E82F-4380-B461-577A5708B7A0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 spd="med" advTm="20000">
    <p:push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5678488" y="447671"/>
            <a:ext cx="1719264" cy="496570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520695" y="447671"/>
            <a:ext cx="5005389" cy="4965704"/>
          </a:xfrm>
        </p:spPr>
        <p:txBody>
          <a:bodyPr vert="eaVert"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A46D04-3B16-45A3-A596-9F7BFDBF1DE6}" type="datetime1">
              <a:rPr lang="pl-PL"/>
              <a:pPr lvl="0"/>
              <a:t>24.06.2020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55FE4C-5999-458A-9E93-C02A02DB8B15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 spd="med" advTm="20000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609603" y="1604964"/>
            <a:ext cx="54102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172200" y="1604964"/>
            <a:ext cx="54102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  <p:transition spd="med" advTm="20000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  <p:transition spd="med" advTm="2000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</p:spTree>
  </p:cSld>
  <p:clrMapOvr>
    <a:masterClrMapping/>
  </p:clrMapOvr>
  <p:transition spd="med" advTm="2000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20000">
    <p:push dir="r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  <p:transition spd="med" advTm="2000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  <p:transition spd="med" advTm="2000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6"/>
          <p:cNvSpPr/>
          <p:nvPr/>
        </p:nvSpPr>
        <p:spPr>
          <a:xfrm>
            <a:off x="255958" y="265322"/>
            <a:ext cx="11682721" cy="63320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5F5F5"/>
          </a:solidFill>
          <a:ln>
            <a:noFill/>
            <a:prstDash val="solid"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Łącznik prosty 7"/>
          <p:cNvSpPr/>
          <p:nvPr/>
        </p:nvSpPr>
        <p:spPr>
          <a:xfrm>
            <a:off x="604080" y="1196282"/>
            <a:ext cx="1098324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5557">
            <a:solidFill>
              <a:srgbClr val="D24726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Prostokąt 6"/>
          <p:cNvSpPr/>
          <p:nvPr/>
        </p:nvSpPr>
        <p:spPr>
          <a:xfrm>
            <a:off x="254879" y="262798"/>
            <a:ext cx="11681642" cy="63320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24726"/>
          </a:solidFill>
          <a:ln>
            <a:noFill/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Tytuł 1"/>
          <p:cNvSpPr txBox="1">
            <a:spLocks noGrp="1"/>
          </p:cNvSpPr>
          <p:nvPr>
            <p:ph type="title"/>
          </p:nvPr>
        </p:nvSpPr>
        <p:spPr>
          <a:xfrm>
            <a:off x="521281" y="448202"/>
            <a:ext cx="6876004" cy="63972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lvl="0"/>
            <a:r>
              <a:rPr lang="pl-PL"/>
              <a:t>Kliknij, aby edytować format tekstu tytułuKliknij, aby edytować styl wzorca tytułu</a:t>
            </a:r>
          </a:p>
        </p:txBody>
      </p:sp>
      <p:sp>
        <p:nvSpPr>
          <p:cNvPr id="6" name="Symbol zastępczy tekstu 5"/>
          <p:cNvSpPr txBox="1">
            <a:spLocks noGrp="1"/>
          </p:cNvSpPr>
          <p:nvPr>
            <p:ph type="body" idx="1"/>
          </p:nvPr>
        </p:nvSpPr>
        <p:spPr>
          <a:xfrm>
            <a:off x="609484" y="1604515"/>
            <a:ext cx="1097244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20000">
    <p:push dir="r"/>
  </p:transition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Segoe UI Light" pitchFamily="18"/>
          <a:ea typeface="Microsoft YaHei" pitchFamily="2"/>
          <a:cs typeface="Arial Unicode MS" pitchFamily="2"/>
        </a:defRPr>
      </a:lvl1pPr>
    </p:titleStyle>
    <p:bodyStyle>
      <a:lvl1pPr marL="0" marR="0" lvl="0" indent="0" algn="l" defTabSz="914400" rtl="0" fontAlgn="auto" hangingPunct="1">
        <a:lnSpc>
          <a:spcPct val="150000"/>
        </a:lnSpc>
        <a:spcBef>
          <a:spcPts val="0"/>
        </a:spcBef>
        <a:spcAft>
          <a:spcPts val="1415"/>
        </a:spcAft>
        <a:buNone/>
        <a:tabLst/>
        <a:defRPr lang="pl-PL" sz="1200" b="0" i="0" u="none" strike="noStrike" kern="1200" cap="none" spc="0" baseline="0">
          <a:solidFill>
            <a:srgbClr val="000000"/>
          </a:solidFill>
          <a:uFillTx/>
          <a:latin typeface="Segoe UI" pitchFamily="18"/>
          <a:ea typeface="Microsoft YaHei" pitchFamily="2"/>
          <a:cs typeface="Arial Unicode MS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6"/>
          <p:cNvSpPr/>
          <p:nvPr/>
        </p:nvSpPr>
        <p:spPr>
          <a:xfrm>
            <a:off x="255958" y="265322"/>
            <a:ext cx="11682721" cy="63320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5F5F5"/>
          </a:solidFill>
          <a:ln>
            <a:noFill/>
            <a:prstDash val="solid"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Łącznik prosty 7"/>
          <p:cNvSpPr/>
          <p:nvPr/>
        </p:nvSpPr>
        <p:spPr>
          <a:xfrm>
            <a:off x="604080" y="1196282"/>
            <a:ext cx="1098324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5557">
            <a:solidFill>
              <a:srgbClr val="D24726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Prostokąt 8"/>
          <p:cNvSpPr/>
          <p:nvPr/>
        </p:nvSpPr>
        <p:spPr>
          <a:xfrm>
            <a:off x="254879" y="262798"/>
            <a:ext cx="11682721" cy="63320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5F5F5"/>
          </a:solidFill>
          <a:ln>
            <a:noFill/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Prostokąt 9"/>
          <p:cNvSpPr/>
          <p:nvPr/>
        </p:nvSpPr>
        <p:spPr>
          <a:xfrm>
            <a:off x="254879" y="262798"/>
            <a:ext cx="11681642" cy="20721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24726"/>
          </a:solidFill>
          <a:ln>
            <a:noFill/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ytuł 1"/>
          <p:cNvSpPr txBox="1">
            <a:spLocks noGrp="1"/>
          </p:cNvSpPr>
          <p:nvPr>
            <p:ph type="title"/>
          </p:nvPr>
        </p:nvSpPr>
        <p:spPr>
          <a:xfrm>
            <a:off x="521281" y="1536118"/>
            <a:ext cx="6876004" cy="63972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lvl="0"/>
            <a:r>
              <a:rPr lang="pl-PL"/>
              <a:t>Kliknij, aby edytować format tekstu tytułuKliknij, aby edytować styl wzorca tytułu</a:t>
            </a:r>
          </a:p>
        </p:txBody>
      </p:sp>
      <p:sp>
        <p:nvSpPr>
          <p:cNvPr id="7" name="Zawartość — symbol zastępczy 6"/>
          <p:cNvSpPr txBox="1">
            <a:spLocks noGrp="1"/>
          </p:cNvSpPr>
          <p:nvPr>
            <p:ph type="body" idx="1"/>
          </p:nvPr>
        </p:nvSpPr>
        <p:spPr>
          <a:xfrm>
            <a:off x="539642" y="2560320"/>
            <a:ext cx="9445322" cy="39772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Kliknij, aby edytować format tekstu konspektu</a:t>
            </a:r>
          </a:p>
          <a:p>
            <a:pPr lvl="1"/>
            <a:r>
              <a:rPr lang="en-US"/>
              <a:t>Drugi poziom konspektu</a:t>
            </a:r>
          </a:p>
          <a:p>
            <a:pPr lvl="2"/>
            <a:r>
              <a:rPr lang="en-US"/>
              <a:t>Trzeci poziom konspektu</a:t>
            </a:r>
          </a:p>
          <a:p>
            <a:pPr lvl="3"/>
            <a:r>
              <a:rPr lang="en-US"/>
              <a:t>Czwarty poziom konspektu</a:t>
            </a:r>
          </a:p>
          <a:p>
            <a:pPr lvl="4"/>
            <a:r>
              <a:rPr lang="en-US"/>
              <a:t>Piąty poziom konspektu</a:t>
            </a:r>
          </a:p>
          <a:p>
            <a:pPr lvl="5"/>
            <a:r>
              <a:rPr lang="en-US"/>
              <a:t>Szósty poziom konspektu</a:t>
            </a:r>
          </a:p>
          <a:p>
            <a:pPr lvl="6"/>
            <a:r>
              <a:rPr lang="en-US"/>
              <a:t>Siódmy poziom konspektu</a:t>
            </a:r>
          </a:p>
          <a:p>
            <a:pPr lvl="7"/>
            <a:r>
              <a:rPr lang="en-US"/>
              <a:t>Ósmy poziom konspektu</a:t>
            </a:r>
          </a:p>
          <a:p>
            <a:pPr lvl="0"/>
            <a:r>
              <a:rPr lang="en-US"/>
              <a:t>Dziewiąty poziom konspektuKliknij, aby edytować style wzorców tekstu</a:t>
            </a:r>
          </a:p>
          <a:p>
            <a:pPr lvl="0"/>
            <a:r>
              <a:rPr lang="en-US"/>
              <a:t>Drugi poziom</a:t>
            </a:r>
          </a:p>
          <a:p>
            <a:pPr lvl="0"/>
            <a:r>
              <a:rPr lang="en-US"/>
              <a:t>Trzeci poziom</a:t>
            </a:r>
          </a:p>
          <a:p>
            <a:pPr lvl="0"/>
            <a:r>
              <a:rPr lang="en-US"/>
              <a:t>Czwarty poziom</a:t>
            </a:r>
          </a:p>
          <a:p>
            <a:pPr lvl="0"/>
            <a:r>
              <a:rPr lang="en-US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20000">
    <p:push dir="r"/>
  </p:transition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pl-PL" sz="3600" b="0" i="0" u="none" strike="noStrike" kern="1200" cap="none" spc="0" baseline="0">
          <a:solidFill>
            <a:srgbClr val="000000"/>
          </a:solidFill>
          <a:uFillTx/>
          <a:latin typeface="Segoe UI Light" pitchFamily="18"/>
          <a:ea typeface="Microsoft YaHei" pitchFamily="2"/>
          <a:cs typeface="Arial Unicode MS" pitchFamily="2"/>
        </a:defRPr>
      </a:lvl1pPr>
    </p:titleStyle>
    <p:bodyStyle>
      <a:lvl1pPr marL="0" marR="0" lvl="0" indent="0" algn="l" defTabSz="914400" rtl="0" fontAlgn="auto" hangingPunct="1">
        <a:lnSpc>
          <a:spcPct val="15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Segoe UI Light" pitchFamily="18"/>
          <a:ea typeface="Microsoft YaHei" pitchFamily="2"/>
          <a:cs typeface="Arial Unicode MS" pitchFamily="2"/>
        </a:defRPr>
      </a:lvl1pPr>
      <a:lvl2pPr marL="0" marR="0" lvl="1" indent="0" algn="l" defTabSz="914400" rtl="0" fontAlgn="auto" hangingPunct="1">
        <a:lnSpc>
          <a:spcPct val="15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Segoe UI Light" pitchFamily="18"/>
          <a:ea typeface="Microsoft YaHei" pitchFamily="2"/>
          <a:cs typeface="Arial Unicode MS" pitchFamily="2"/>
        </a:defRPr>
      </a:lvl2pPr>
      <a:lvl3pPr marL="0" marR="0" lvl="2" indent="0" algn="l" defTabSz="914400" rtl="0" fontAlgn="auto" hangingPunct="1">
        <a:lnSpc>
          <a:spcPct val="15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Segoe UI Light" pitchFamily="18"/>
          <a:ea typeface="Microsoft YaHei" pitchFamily="2"/>
          <a:cs typeface="Arial Unicode MS" pitchFamily="2"/>
        </a:defRPr>
      </a:lvl3pPr>
      <a:lvl4pPr marL="0" marR="0" lvl="3" indent="0" algn="l" defTabSz="914400" rtl="0" fontAlgn="auto" hangingPunct="1">
        <a:lnSpc>
          <a:spcPct val="15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Segoe UI Light" pitchFamily="18"/>
          <a:ea typeface="Microsoft YaHei" pitchFamily="2"/>
          <a:cs typeface="Arial Unicode MS" pitchFamily="2"/>
        </a:defRPr>
      </a:lvl4pPr>
      <a:lvl5pPr marL="0" marR="0" lvl="4" indent="0" algn="l" defTabSz="914400" rtl="0" fontAlgn="auto" hangingPunct="1">
        <a:lnSpc>
          <a:spcPct val="15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Segoe UI Light" pitchFamily="18"/>
          <a:ea typeface="Microsoft YaHei" pitchFamily="2"/>
          <a:cs typeface="Arial Unicode MS" pitchFamily="2"/>
        </a:defRPr>
      </a:lvl5pPr>
      <a:lvl6pPr marL="0" marR="0" lvl="5" indent="0" algn="l" defTabSz="914400" rtl="0" fontAlgn="auto" hangingPunct="1">
        <a:lnSpc>
          <a:spcPct val="15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Segoe UI Light" pitchFamily="18"/>
          <a:ea typeface="Microsoft YaHei" pitchFamily="2"/>
          <a:cs typeface="Arial Unicode MS" pitchFamily="2"/>
        </a:defRPr>
      </a:lvl6pPr>
      <a:lvl7pPr marL="0" marR="0" lvl="6" indent="0" algn="l" defTabSz="914400" rtl="0" fontAlgn="auto" hangingPunct="1">
        <a:lnSpc>
          <a:spcPct val="15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Segoe UI Light" pitchFamily="18"/>
          <a:ea typeface="Microsoft YaHei" pitchFamily="2"/>
          <a:cs typeface="Arial Unicode MS" pitchFamily="2"/>
        </a:defRPr>
      </a:lvl7pPr>
      <a:lvl8pPr marL="0" marR="0" lvl="7" indent="0" algn="l" defTabSz="914400" rtl="0" fontAlgn="auto" hangingPunct="1">
        <a:lnSpc>
          <a:spcPct val="15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Segoe UI Light" pitchFamily="18"/>
          <a:ea typeface="Microsoft YaHei" pitchFamily="2"/>
          <a:cs typeface="Arial Unicode MS" pitchFamily="2"/>
        </a:defRPr>
      </a:lvl8pPr>
      <a:lvl9pPr marL="0" marR="0" lvl="0" indent="0" algn="l" defTabSz="914400" rtl="0" fontAlgn="auto" hangingPunct="1">
        <a:lnSpc>
          <a:spcPct val="15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Segoe UI Light" pitchFamily="18"/>
          <a:ea typeface="Microsoft YaHei" pitchFamily="2"/>
          <a:cs typeface="Arial Unicode MS" pitchFamily="2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6"/>
          <p:cNvSpPr/>
          <p:nvPr/>
        </p:nvSpPr>
        <p:spPr>
          <a:xfrm>
            <a:off x="255958" y="265322"/>
            <a:ext cx="11682721" cy="63320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5F5F5"/>
          </a:solidFill>
          <a:ln>
            <a:noFill/>
            <a:prstDash val="solid"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Łącznik prosty 7"/>
          <p:cNvSpPr/>
          <p:nvPr/>
        </p:nvSpPr>
        <p:spPr>
          <a:xfrm>
            <a:off x="604080" y="1196282"/>
            <a:ext cx="1098324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5557">
            <a:solidFill>
              <a:srgbClr val="D24726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Prostokąt 8"/>
          <p:cNvSpPr/>
          <p:nvPr/>
        </p:nvSpPr>
        <p:spPr>
          <a:xfrm>
            <a:off x="255958" y="265322"/>
            <a:ext cx="11682721" cy="63320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5F5F5"/>
          </a:solidFill>
          <a:ln>
            <a:noFill/>
            <a:prstDash val="solid"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Łącznik prosty 11"/>
          <p:cNvSpPr/>
          <p:nvPr/>
        </p:nvSpPr>
        <p:spPr>
          <a:xfrm>
            <a:off x="604080" y="1196282"/>
            <a:ext cx="1098324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5557">
            <a:solidFill>
              <a:srgbClr val="D24726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ytuł 3"/>
          <p:cNvSpPr txBox="1">
            <a:spLocks noGrp="1"/>
          </p:cNvSpPr>
          <p:nvPr>
            <p:ph type="title"/>
          </p:nvPr>
        </p:nvSpPr>
        <p:spPr>
          <a:xfrm>
            <a:off x="521281" y="448202"/>
            <a:ext cx="6876717" cy="63972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lvl="0"/>
            <a:r>
              <a:rPr lang="pl-PL"/>
              <a:t>Kliknij, aby edytować format tekstu tytułuKliknij, aby edytować styl wzorca tytułu</a:t>
            </a:r>
          </a:p>
        </p:txBody>
      </p:sp>
      <p:sp>
        <p:nvSpPr>
          <p:cNvPr id="7" name="Zawartość — symbol zastępczy 2"/>
          <p:cNvSpPr txBox="1">
            <a:spLocks noGrp="1"/>
          </p:cNvSpPr>
          <p:nvPr>
            <p:ph type="body" idx="1"/>
          </p:nvPr>
        </p:nvSpPr>
        <p:spPr>
          <a:xfrm>
            <a:off x="539642" y="1435681"/>
            <a:ext cx="4416122" cy="39772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Kliknij, aby edytować format tekstu konspektu</a:t>
            </a:r>
          </a:p>
          <a:p>
            <a:pPr lvl="1"/>
            <a:r>
              <a:rPr lang="en-US"/>
              <a:t>Drugi poziom konspektu</a:t>
            </a:r>
          </a:p>
          <a:p>
            <a:pPr lvl="2"/>
            <a:r>
              <a:rPr lang="en-US"/>
              <a:t>Trzeci poziom konspektu</a:t>
            </a:r>
          </a:p>
          <a:p>
            <a:pPr lvl="3"/>
            <a:r>
              <a:rPr lang="en-US"/>
              <a:t>Czwarty poziom konspektu</a:t>
            </a:r>
          </a:p>
          <a:p>
            <a:pPr lvl="4"/>
            <a:r>
              <a:rPr lang="en-US"/>
              <a:t>Piąty poziom konspektu</a:t>
            </a:r>
          </a:p>
          <a:p>
            <a:pPr lvl="5"/>
            <a:r>
              <a:rPr lang="en-US"/>
              <a:t>Szósty poziom konspektu</a:t>
            </a:r>
          </a:p>
          <a:p>
            <a:pPr lvl="6"/>
            <a:r>
              <a:rPr lang="en-US"/>
              <a:t>Siódmy poziom konspektu</a:t>
            </a:r>
          </a:p>
          <a:p>
            <a:pPr lvl="7"/>
            <a:r>
              <a:rPr lang="en-US"/>
              <a:t>Ósmy poziom konspektu</a:t>
            </a:r>
          </a:p>
          <a:p>
            <a:pPr lvl="0"/>
            <a:r>
              <a:rPr lang="en-US"/>
              <a:t>Dziewiąty poziom konspektuEdytuj style wzorca tekstu</a:t>
            </a:r>
          </a:p>
          <a:p>
            <a:pPr lvl="0"/>
            <a:r>
              <a:rPr lang="en-US"/>
              <a:t>Drugi poziom</a:t>
            </a:r>
          </a:p>
          <a:p>
            <a:pPr lvl="0"/>
            <a:r>
              <a:rPr lang="en-US"/>
              <a:t>Trzeci poziom</a:t>
            </a:r>
          </a:p>
          <a:p>
            <a:pPr lvl="0"/>
            <a:r>
              <a:rPr lang="en-US"/>
              <a:t>Czwarty poziom</a:t>
            </a:r>
          </a:p>
          <a:p>
            <a:pPr lvl="0"/>
            <a:r>
              <a:rPr lang="en-US"/>
              <a:t>Piąty poziom</a:t>
            </a:r>
          </a:p>
        </p:txBody>
      </p:sp>
      <p:sp>
        <p:nvSpPr>
          <p:cNvPr id="8" name="Data — symbol zastępczy 3"/>
          <p:cNvSpPr txBox="1">
            <a:spLocks noGrp="1"/>
          </p:cNvSpPr>
          <p:nvPr>
            <p:ph type="dt" sz="half" idx="2"/>
          </p:nvPr>
        </p:nvSpPr>
        <p:spPr>
          <a:xfrm>
            <a:off x="539642" y="6203883"/>
            <a:ext cx="3276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Segoe U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53DFC84-40D9-4F5A-8620-A804D5B9A105}" type="datetime1">
              <a:rPr lang="pl-PL"/>
              <a:pPr lvl="0"/>
              <a:t>24.06.2020</a:t>
            </a:fld>
            <a:endParaRPr lang="pl-PL"/>
          </a:p>
        </p:txBody>
      </p:sp>
      <p:sp>
        <p:nvSpPr>
          <p:cNvPr id="9" name="Stopka — symbol zastępczy 4"/>
          <p:cNvSpPr txBox="1">
            <a:spLocks noGrp="1"/>
          </p:cNvSpPr>
          <p:nvPr>
            <p:ph type="ftr" sz="quarter" idx="3"/>
          </p:nvPr>
        </p:nvSpPr>
        <p:spPr>
          <a:xfrm>
            <a:off x="4648315" y="6203883"/>
            <a:ext cx="2895118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10" name="Numer slajdu — symbol zastępczy 5"/>
          <p:cNvSpPr txBox="1">
            <a:spLocks noGrp="1"/>
          </p:cNvSpPr>
          <p:nvPr>
            <p:ph type="sldNum" sz="quarter" idx="4"/>
          </p:nvPr>
        </p:nvSpPr>
        <p:spPr>
          <a:xfrm>
            <a:off x="8371798" y="6203883"/>
            <a:ext cx="3276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Segoe U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105A0B5-0490-4AF1-9BFD-47C1B37CEB3A}" type="slidenum">
              <a:rPr/>
              <a:pPr lvl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Tm="20000">
    <p:push dir="r"/>
  </p:transition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Segoe UI Light" pitchFamily="18"/>
          <a:ea typeface="Microsoft YaHei" pitchFamily="2"/>
          <a:cs typeface="Arial Unicode MS" pitchFamily="2"/>
        </a:defRPr>
      </a:lvl1pPr>
    </p:titleStyle>
    <p:bodyStyle>
      <a:lvl1pPr marL="0" marR="0" lvl="0" indent="0" algn="l" defTabSz="914400" rtl="0" fontAlgn="auto" hangingPunct="1">
        <a:lnSpc>
          <a:spcPct val="15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1200" b="0" i="0" u="none" strike="noStrike" kern="1200" cap="none" spc="0" baseline="0">
          <a:solidFill>
            <a:srgbClr val="000000"/>
          </a:solidFill>
          <a:uFillTx/>
          <a:latin typeface="Segoe UI" pitchFamily="18"/>
          <a:ea typeface="Microsoft YaHei" pitchFamily="2"/>
          <a:cs typeface="Arial Unicode MS" pitchFamily="2"/>
        </a:defRPr>
      </a:lvl1pPr>
      <a:lvl2pPr marL="0" marR="0" lvl="1" indent="0" algn="l" defTabSz="914400" rtl="0" fontAlgn="auto" hangingPunct="1">
        <a:lnSpc>
          <a:spcPct val="15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en-US" sz="1200" b="0" i="0" u="none" strike="noStrike" kern="1200" cap="none" spc="0" baseline="0">
          <a:solidFill>
            <a:srgbClr val="000000"/>
          </a:solidFill>
          <a:uFillTx/>
          <a:latin typeface="Segoe UI" pitchFamily="18"/>
          <a:ea typeface="Microsoft YaHei" pitchFamily="2"/>
          <a:cs typeface="Arial Unicode MS" pitchFamily="2"/>
        </a:defRPr>
      </a:lvl2pPr>
      <a:lvl3pPr marL="0" marR="0" lvl="2" indent="0" algn="l" defTabSz="914400" rtl="0" fontAlgn="auto" hangingPunct="1">
        <a:lnSpc>
          <a:spcPct val="15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1200" b="0" i="0" u="none" strike="noStrike" kern="1200" cap="none" spc="0" baseline="0">
          <a:solidFill>
            <a:srgbClr val="000000"/>
          </a:solidFill>
          <a:uFillTx/>
          <a:latin typeface="Segoe UI" pitchFamily="18"/>
          <a:ea typeface="Microsoft YaHei" pitchFamily="2"/>
          <a:cs typeface="Arial Unicode MS" pitchFamily="2"/>
        </a:defRPr>
      </a:lvl3pPr>
      <a:lvl4pPr marL="0" marR="0" lvl="3" indent="0" algn="l" defTabSz="914400" rtl="0" fontAlgn="auto" hangingPunct="1">
        <a:lnSpc>
          <a:spcPct val="15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en-US" sz="1200" b="0" i="0" u="none" strike="noStrike" kern="1200" cap="none" spc="0" baseline="0">
          <a:solidFill>
            <a:srgbClr val="000000"/>
          </a:solidFill>
          <a:uFillTx/>
          <a:latin typeface="Segoe UI" pitchFamily="18"/>
          <a:ea typeface="Microsoft YaHei" pitchFamily="2"/>
          <a:cs typeface="Arial Unicode MS" pitchFamily="2"/>
        </a:defRPr>
      </a:lvl4pPr>
      <a:lvl5pPr marL="0" marR="0" lvl="4" indent="0" algn="l" defTabSz="914400" rtl="0" fontAlgn="auto" hangingPunct="1">
        <a:lnSpc>
          <a:spcPct val="15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1200" b="0" i="0" u="none" strike="noStrike" kern="1200" cap="none" spc="0" baseline="0">
          <a:solidFill>
            <a:srgbClr val="000000"/>
          </a:solidFill>
          <a:uFillTx/>
          <a:latin typeface="Segoe UI" pitchFamily="18"/>
          <a:ea typeface="Microsoft YaHei" pitchFamily="2"/>
          <a:cs typeface="Arial Unicode MS" pitchFamily="2"/>
        </a:defRPr>
      </a:lvl5pPr>
      <a:lvl6pPr marL="0" marR="0" lvl="5" indent="0" algn="l" defTabSz="914400" rtl="0" fontAlgn="auto" hangingPunct="1">
        <a:lnSpc>
          <a:spcPct val="15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1200" b="0" i="0" u="none" strike="noStrike" kern="1200" cap="none" spc="0" baseline="0">
          <a:solidFill>
            <a:srgbClr val="000000"/>
          </a:solidFill>
          <a:uFillTx/>
          <a:latin typeface="Segoe UI" pitchFamily="18"/>
          <a:ea typeface="Microsoft YaHei" pitchFamily="2"/>
          <a:cs typeface="Arial Unicode MS" pitchFamily="2"/>
        </a:defRPr>
      </a:lvl6pPr>
      <a:lvl7pPr marL="0" marR="0" lvl="6" indent="0" algn="l" defTabSz="914400" rtl="0" fontAlgn="auto" hangingPunct="1">
        <a:lnSpc>
          <a:spcPct val="15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1200" b="0" i="0" u="none" strike="noStrike" kern="1200" cap="none" spc="0" baseline="0">
          <a:solidFill>
            <a:srgbClr val="000000"/>
          </a:solidFill>
          <a:uFillTx/>
          <a:latin typeface="Segoe UI" pitchFamily="18"/>
          <a:ea typeface="Microsoft YaHei" pitchFamily="2"/>
          <a:cs typeface="Arial Unicode MS" pitchFamily="2"/>
        </a:defRPr>
      </a:lvl7pPr>
      <a:lvl8pPr marL="0" marR="0" lvl="7" indent="0" algn="l" defTabSz="914400" rtl="0" fontAlgn="auto" hangingPunct="1">
        <a:lnSpc>
          <a:spcPct val="15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1200" b="0" i="0" u="none" strike="noStrike" kern="1200" cap="none" spc="0" baseline="0">
          <a:solidFill>
            <a:srgbClr val="000000"/>
          </a:solidFill>
          <a:uFillTx/>
          <a:latin typeface="Segoe UI" pitchFamily="18"/>
          <a:ea typeface="Microsoft YaHei" pitchFamily="2"/>
          <a:cs typeface="Arial Unicode MS" pitchFamily="2"/>
        </a:defRPr>
      </a:lvl8pPr>
      <a:lvl9pPr marL="0" marR="0" lvl="0" indent="0" algn="l" defTabSz="914400" rtl="0" fontAlgn="auto" hangingPunct="1">
        <a:lnSpc>
          <a:spcPct val="15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1200" b="0" i="0" u="none" strike="noStrike" kern="1200" cap="none" spc="0" baseline="0">
          <a:solidFill>
            <a:srgbClr val="000000"/>
          </a:solidFill>
          <a:uFillTx/>
          <a:latin typeface="Segoe UI" pitchFamily="18"/>
          <a:ea typeface="Microsoft YaHei" pitchFamily="2"/>
          <a:cs typeface="Arial Unicode MS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oshiba\Downloads\bia&#322;y%20(online-audio-converter.com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838376" y="457739"/>
            <a:ext cx="10515243" cy="2387160"/>
          </a:xfrm>
        </p:spPr>
        <p:txBody>
          <a:bodyPr anchor="ctr" anchorCtr="1"/>
          <a:lstStyle/>
          <a:p>
            <a:pPr lvl="0" algn="ctr"/>
            <a:r>
              <a:rPr lang="pl-PL" sz="4800" b="1" dirty="0">
                <a:latin typeface="Sitka Text" pitchFamily="2"/>
              </a:rPr>
              <a:t>Dzień patrona </a:t>
            </a:r>
            <a:br>
              <a:rPr lang="pl-PL" sz="4800" b="1" dirty="0">
                <a:latin typeface="Sitka Text" pitchFamily="2"/>
              </a:rPr>
            </a:br>
            <a:r>
              <a:rPr lang="pl-PL" sz="4800" b="1" dirty="0" smtClean="0">
                <a:latin typeface="Sitka Text" pitchFamily="2"/>
              </a:rPr>
              <a:t>w Publicznej Szkole Podstawowej </a:t>
            </a:r>
            <a:r>
              <a:rPr lang="pl-PL" sz="4800" b="1" dirty="0">
                <a:latin typeface="Sitka Text" pitchFamily="2"/>
              </a:rPr>
              <a:t/>
            </a:r>
            <a:br>
              <a:rPr lang="pl-PL" sz="4800" b="1" dirty="0">
                <a:latin typeface="Sitka Text" pitchFamily="2"/>
              </a:rPr>
            </a:br>
            <a:r>
              <a:rPr lang="pl-PL" sz="4800" b="1" dirty="0" smtClean="0">
                <a:latin typeface="Sitka Text" pitchFamily="2"/>
              </a:rPr>
              <a:t>im. </a:t>
            </a:r>
            <a:r>
              <a:rPr lang="pl-PL" sz="4800" b="1" dirty="0" err="1" smtClean="0">
                <a:latin typeface="Sitka Text" pitchFamily="2"/>
              </a:rPr>
              <a:t>mjr</a:t>
            </a:r>
            <a:r>
              <a:rPr lang="pl-PL" sz="4800" b="1" dirty="0">
                <a:latin typeface="Sitka Text" pitchFamily="2"/>
              </a:rPr>
              <a:t>. Jana Piwnika „</a:t>
            </a:r>
            <a:r>
              <a:rPr lang="pl-PL" sz="4800" b="1" dirty="0" smtClean="0">
                <a:latin typeface="Sitka Text" pitchFamily="2"/>
              </a:rPr>
              <a:t>Ponurego”</a:t>
            </a:r>
            <a:br>
              <a:rPr lang="pl-PL" sz="4800" b="1" dirty="0" smtClean="0">
                <a:latin typeface="Sitka Text" pitchFamily="2"/>
              </a:rPr>
            </a:br>
            <a:r>
              <a:rPr lang="pl-PL" sz="4800" b="1" dirty="0" smtClean="0">
                <a:latin typeface="Sitka Text" pitchFamily="2"/>
              </a:rPr>
              <a:t>w Rzepinie</a:t>
            </a:r>
            <a:endParaRPr lang="pl-PL" sz="4800" b="1" dirty="0">
              <a:latin typeface="Sitka Text" pitchFamily="2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000375" y="3142710"/>
            <a:ext cx="6191246" cy="3238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ały (online-audio-converter.com).mp3"/>
          <p:cNvPicPr>
            <a:picLocks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352586" y="4365107"/>
            <a:ext cx="304796" cy="304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1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7"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pl-PL"/>
          </a:p>
        </p:txBody>
      </p:sp>
      <p:pic>
        <p:nvPicPr>
          <p:cNvPr id="3" name="Symbol zastępczy zawartości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481837" y="1429198"/>
            <a:ext cx="7097399" cy="4831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10000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560121" y="3602882"/>
            <a:ext cx="4868640" cy="25171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1151997" y="1583996"/>
            <a:ext cx="5426278" cy="1884962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 Unicode MS" pitchFamily="2"/>
              </a:rPr>
              <a:t>„O jodły, jodły pachnące, rozszumcie wiatru kołyskę,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 Unicode MS" pitchFamily="2"/>
              </a:rPr>
              <a:t>Snujcie bajkę o chłopcu tym, co o szabli śnił.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 Unicode MS" pitchFamily="2"/>
              </a:rPr>
              <a:t>Oto powraca do was bohater Gór Świętokrzyskich,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 Unicode MS" pitchFamily="2"/>
              </a:rPr>
              <a:t>Jan Piwnik, syn waszej ziemi, co zginął tak, jak żył.”</a:t>
            </a:r>
          </a:p>
        </p:txBody>
      </p:sp>
    </p:spTree>
  </p:cSld>
  <p:clrMapOvr>
    <a:masterClrMapping/>
  </p:clrMapOvr>
  <p:transition spd="med" advTm="12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39997" y="2087995"/>
            <a:ext cx="8649529" cy="1898486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 Unicode MS" pitchFamily="2"/>
              </a:rPr>
              <a:t>W prezentacji wykorzystano nagranie utworu pt. „Biały krzyż”</a:t>
            </a:r>
          </a:p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 Unicode MS" pitchFamily="2"/>
              </a:rPr>
              <a:t>w wykonaniu uczennic klasy 6a Gabrieli Wrony i Julii Maciąg.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 Unicode MS" pitchFamily="2"/>
              </a:rPr>
              <a:t>Serdecznie dziękujemy za pomoc w nagraniu utworu panu Maciejowi Bidzińskiemu</a:t>
            </a:r>
          </a:p>
          <a:p>
            <a:pPr marL="0" marR="0" lvl="0" indent="0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 Unicode MS" pitchFamily="2"/>
              </a:rPr>
              <a:t>dyrektorowi </a:t>
            </a:r>
            <a:r>
              <a:rPr lang="pl-PL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 Unicode MS" pitchFamily="2"/>
              </a:rPr>
              <a:t>GOK-u</a:t>
            </a:r>
            <a:r>
              <a:rPr lang="pl-PL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 Unicode MS" pitchFamily="2"/>
              </a:rPr>
              <a:t> w Pawłowie.</a:t>
            </a:r>
          </a:p>
        </p:txBody>
      </p:sp>
    </p:spTree>
  </p:cSld>
  <p:clrMapOvr>
    <a:masterClrMapping/>
  </p:clrMapOvr>
  <p:transition spd="med" advTm="12000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8" y="647998"/>
            <a:ext cx="6876004" cy="639723"/>
          </a:xfrm>
        </p:spPr>
        <p:txBody>
          <a:bodyPr/>
          <a:lstStyle/>
          <a:p>
            <a:pPr lvl="0"/>
            <a:r>
              <a:rPr lang="pl-PL" sz="2800"/>
              <a:t>Nasz patron - major Jan Piwnik  ,,Ponury” - </a:t>
            </a:r>
            <a:br>
              <a:rPr lang="pl-PL" sz="2800"/>
            </a:br>
            <a:r>
              <a:rPr lang="pl-PL" sz="2800"/>
              <a:t>legendarny dowódca Zgrupowań Partyzanckich w Górach Świętokrzyskich.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539642" y="2560320"/>
            <a:ext cx="5504038" cy="3977283"/>
          </a:xfrm>
        </p:spPr>
        <p:txBody>
          <a:bodyPr lIns="90004" tIns="44997" rIns="90004" bIns="44997"/>
          <a:lstStyle/>
          <a:p>
            <a:pPr lvl="0"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z="1600">
                <a:latin typeface="Segoe UI" pitchFamily="18"/>
              </a:rPr>
              <a:t>W naszej szkole jak co roku w miesiącu – czerw</a:t>
            </a:r>
            <a:r>
              <a:rPr lang="pl-PL" sz="1600">
                <a:latin typeface="Segoe UI" pitchFamily="18"/>
              </a:rPr>
              <a:t>cu</a:t>
            </a:r>
            <a:r>
              <a:rPr lang="en-US" sz="1600">
                <a:latin typeface="Segoe UI" pitchFamily="18"/>
              </a:rPr>
              <a:t>, obchodzimy święto naszego patrona mjr. Jana Piwnika ,,Ponurego”. W tym roku szkolnym uroczyście obchodziliśmy również X Rocznicę Nadania Imienia naszej szkole. Sięgając do historii pamiętamy to wielkie wydarzenie, które  odbyło się w październiku 2009 r. Działania te wpłynęły na naszych uczniów i wprowadziły w ich życie, godny do naśladowania autorytet duchowy i moralny, a także symbol wartości i cech, które są drogowskazem dla dzieci i młodzieży.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 rot="5400013">
            <a:off x="6805403" y="1689482"/>
            <a:ext cx="4737241" cy="3552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lvl="0"/>
            <a:r>
              <a:rPr lang="pl-PL"/>
              <a:t>Wzór do naśladowania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539642" y="1435681"/>
            <a:ext cx="6453003" cy="3977283"/>
          </a:xfrm>
        </p:spPr>
        <p:txBody>
          <a:bodyPr lIns="90004" tIns="44997" rIns="90004" bIns="44997"/>
          <a:lstStyle/>
          <a:p>
            <a:pPr lvl="0"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W tym roku, również pragniemy, jako społeczność szkolna PSP w Rzepinie  upamiętnić i włączyć się do obchodów święta naszego patrona.</a:t>
            </a:r>
          </a:p>
          <a:p>
            <a:pPr lvl="0"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Wiele instytucji i organizacji społecznych ma swojego mistrza, przewodnika, który swoim życiem pokazał, że możliwe jest osiągnięcie pewnych zamierzonych celów. Takie przykłady najbardziej są potrzebne ludziom młodym, wchodzącym w dorosłe życie. Czas spędzony w szkole to nie tylko okres, w którym zdobywają określoną wiedzę. Uczniowie chętnie   włączają się w poznawani</a:t>
            </a:r>
            <a:r>
              <a:rPr lang="pl-PL"/>
              <a:t>e</a:t>
            </a:r>
            <a:r>
              <a:rPr lang="en-US"/>
              <a:t> niezwykłych ludzi, bohaterów, wspaniałych idei, które niekiedy wyznaczają ich życiowe cele i którymi będą się kierować.</a:t>
            </a:r>
          </a:p>
          <a:p>
            <a:pPr lvl="0"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Taką właśnie postacią, dla nas</a:t>
            </a:r>
            <a:r>
              <a:rPr lang="pl-PL"/>
              <a:t>, </a:t>
            </a:r>
            <a:r>
              <a:rPr lang="en-US"/>
              <a:t>naszej społeczności uczniowskiej i lokalnej jest patron naszej szkoły mjr. Jan Piwnik ,,Ponury”, który stał się bohaterem swoich i naszych czasów – godny miana patrona młodzieży szkolnej.</a:t>
            </a:r>
          </a:p>
          <a:p>
            <a:pPr lvl="0">
              <a:spcBef>
                <a:spcPts val="1000"/>
              </a:spcBef>
              <a:spcAft>
                <a:spcPts val="1200"/>
              </a:spcAft>
              <a:buNone/>
            </a:pPr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 rot="5400013">
            <a:off x="6685357" y="1161173"/>
            <a:ext cx="5703844" cy="4277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lvl="0"/>
            <a:r>
              <a:rPr lang="pl-PL"/>
              <a:t>Bóg, Honor, Ojczyzna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539642" y="1435681"/>
            <a:ext cx="6061319" cy="3977283"/>
          </a:xfrm>
        </p:spPr>
        <p:txBody>
          <a:bodyPr lIns="90004" tIns="44997" rIns="90004" bIns="44997"/>
          <a:lstStyle/>
          <a:p>
            <a:pPr lvl="0"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z="1400"/>
              <a:t>Od tego niezwykłego człowieka, młodzież może uczyć się wytrwałości w realizacji życiowych pasji, sumienności, odpowiedzialności, patriotyzmu, więzi międzypokoleniowej, szacunku dla tych, których życie pełne było poświęceń i wiary w drugiego człowieka.</a:t>
            </a:r>
          </a:p>
          <a:p>
            <a:pPr lvl="0"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z="1400"/>
              <a:t>Odbyło się już wiele wspaniałych uroczystości, akademii, projektów autorskich, prezentacji, prac plastycznych, wycieczek i rajdów pod  hasłem: ,,Śladami naszego patrona”, w których widać ogromne zaangażowanie i wkład pracy naszych uczniów</a:t>
            </a:r>
            <a:r>
              <a:rPr lang="pl-PL" sz="1400"/>
              <a:t> i nauczycieli.</a:t>
            </a:r>
            <a:endParaRPr lang="en-US" sz="1400"/>
          </a:p>
          <a:p>
            <a:pPr lvl="0"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z="1400"/>
              <a:t>Dziś przedstawiamy te działania, które wpisały się w  historię naszej szkoły i te które powstały obecnie.</a:t>
            </a:r>
          </a:p>
          <a:p>
            <a:pPr lvl="0">
              <a:spcBef>
                <a:spcPts val="1000"/>
              </a:spcBef>
              <a:spcAft>
                <a:spcPts val="1200"/>
              </a:spcAft>
              <a:buNone/>
            </a:pPr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600962" y="1435681"/>
            <a:ext cx="5038920" cy="3779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2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30441" y="661321"/>
            <a:ext cx="3567815" cy="356332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 Unicode MS" pitchFamily="2"/>
              </a:rPr>
              <a:t>X ROCZNICA NADANIA IMIENIA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10197" y="1295997"/>
            <a:ext cx="3997802" cy="518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920477" y="1548362"/>
            <a:ext cx="6095518" cy="4571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12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accel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Class="entr" accel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72477" y="1404362"/>
            <a:ext cx="6095518" cy="4571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319515" y="1367997"/>
            <a:ext cx="3336481" cy="5255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12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111998" y="1655996"/>
            <a:ext cx="6479996" cy="43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935998" y="1295997"/>
            <a:ext cx="3925802" cy="5255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12000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lvl="0"/>
            <a:r>
              <a:rPr lang="pl-PL"/>
              <a:t>Patron widziany oczami dziecka</a:t>
            </a:r>
          </a:p>
        </p:txBody>
      </p:sp>
      <p:pic>
        <p:nvPicPr>
          <p:cNvPr id="3" name="Symbol zastępczy zawartości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046235" y="1341004"/>
            <a:ext cx="8116196" cy="5018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10000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endParaRPr lang="pl-PL"/>
          </a:p>
        </p:txBody>
      </p:sp>
      <p:pic>
        <p:nvPicPr>
          <p:cNvPr id="3" name="Symbol zastępczy zawartości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246763" y="1323722"/>
            <a:ext cx="7637397" cy="512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9000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myślnie 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myślnie 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448</Words>
  <Application>Microsoft Office PowerPoint</Application>
  <PresentationFormat>Niestandardowy</PresentationFormat>
  <Paragraphs>38</Paragraphs>
  <Slides>12</Slides>
  <Notes>12</Notes>
  <HiddenSlides>0</HiddenSlides>
  <MMClips>1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Domyślnie</vt:lpstr>
      <vt:lpstr>Domyślnie 1</vt:lpstr>
      <vt:lpstr>Domyślnie 2</vt:lpstr>
      <vt:lpstr>Dzień patrona  w Publicznej Szkole Podstawowej  im. mjr. Jana Piwnika „Ponurego” w Rzepinie</vt:lpstr>
      <vt:lpstr>Nasz patron - major Jan Piwnik  ,,Ponury” -  legendarny dowódca Zgrupowań Partyzanckich w Górach Świętokrzyskich.</vt:lpstr>
      <vt:lpstr>Wzór do naśladowania</vt:lpstr>
      <vt:lpstr>Bóg, Honor, Ojczyzna</vt:lpstr>
      <vt:lpstr>Slajd 5</vt:lpstr>
      <vt:lpstr>Slajd 6</vt:lpstr>
      <vt:lpstr>Slajd 7</vt:lpstr>
      <vt:lpstr>Patron widziany oczami dziecka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patrona szkoły mjr. Jana Piwnika „Ponurego”</dc:title>
  <dc:creator>Toshiba</dc:creator>
  <cp:lastModifiedBy>Toshiba</cp:lastModifiedBy>
  <cp:revision>8</cp:revision>
  <dcterms:created xsi:type="dcterms:W3CDTF">2020-06-22T18:58:25Z</dcterms:created>
  <dcterms:modified xsi:type="dcterms:W3CDTF">2020-06-24T17:27:20Z</dcterms:modified>
</cp:coreProperties>
</file>